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EEA2-955C-47CB-84A5-077CC21D6029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F0F5-CD72-4AF5-BEF2-B782E8DF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за 3 четверть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физическому воспитанию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КГУ «Приреченская СШ»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50057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военно-спортивная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«Зарница»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и задачи игры:</a:t>
            </a:r>
          </a:p>
          <a:p>
            <a:pPr lvl="0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стремления к победе, гармонии совершенства, физического и духовного начала;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у детей быстрой реакции в нестандартных ситуациях;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и пропаганда среди школьников здорового образа жизни.</a:t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и укрепление физической подготовки учащихся; сплочение коллектива;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воспитание у молодого поколения духа патриотизма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80317_1006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2520280" cy="223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80317_1021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2348880"/>
            <a:ext cx="25202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Светлана\Desktop\справки ФК2017-2018\зарница 2018\IMG_20180317_1044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453064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Светлана\Desktop\справки ФК2017-2018\зарница 2018\IMG_20180317_102634.jpg"/>
          <p:cNvPicPr/>
          <p:nvPr/>
        </p:nvPicPr>
        <p:blipFill>
          <a:blip r:embed="rId5" cstate="print"/>
          <a:srcRect l="18421" b="20000"/>
          <a:stretch>
            <a:fillRect/>
          </a:stretch>
        </p:blipFill>
        <p:spPr bwMode="auto">
          <a:xfrm>
            <a:off x="5868144" y="4697760"/>
            <a:ext cx="244827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Светлана\Desktop\справки ФК2017-2018\зарница 2018\IMG_20180317_105451.jpg"/>
          <p:cNvPicPr/>
          <p:nvPr/>
        </p:nvPicPr>
        <p:blipFill>
          <a:blip r:embed="rId6" cstate="print"/>
          <a:srcRect l="4356" b="12962"/>
          <a:stretch>
            <a:fillRect/>
          </a:stretch>
        </p:blipFill>
        <p:spPr bwMode="auto">
          <a:xfrm>
            <a:off x="3059832" y="4797152"/>
            <a:ext cx="2520280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Светлана\Desktop\справки ФК2017-2018\зарница 2018\IMG-20180317-WA0052.jpg"/>
          <p:cNvPicPr/>
          <p:nvPr/>
        </p:nvPicPr>
        <p:blipFill>
          <a:blip r:embed="rId7" cstate="print"/>
          <a:srcRect b="7620"/>
          <a:stretch>
            <a:fillRect/>
          </a:stretch>
        </p:blipFill>
        <p:spPr bwMode="auto">
          <a:xfrm>
            <a:off x="611560" y="4715185"/>
            <a:ext cx="1944216" cy="2142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387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Зональные соревнования по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футзалу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06" t="18329" r="50910" b="31469"/>
          <a:stretch>
            <a:fillRect/>
          </a:stretch>
        </p:blipFill>
        <p:spPr bwMode="auto">
          <a:xfrm>
            <a:off x="3635896" y="1556792"/>
            <a:ext cx="20501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180330-WA0019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1619672" y="3212976"/>
            <a:ext cx="1984351" cy="3429000"/>
          </a:xfrm>
          <a:prstGeom prst="rect">
            <a:avLst/>
          </a:prstGeom>
        </p:spPr>
      </p:pic>
      <p:pic>
        <p:nvPicPr>
          <p:cNvPr id="7" name="Рисунок 6" descr="IMG-2018033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620688"/>
            <a:ext cx="245949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-20180330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620688"/>
            <a:ext cx="253200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20180330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933056"/>
            <a:ext cx="280831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Продолжить работу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вовлечению учащихся в занятия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спортом и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ведения здорового образа жизни (ЗОЖ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здоровья (массовый </a:t>
            </a:r>
            <a:r>
              <a:rPr lang="ru-RU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забег</a:t>
            </a:r>
            <a:r>
              <a:rPr lang="ru-RU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детства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(спортивный поход)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ФК (9 класс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Сдача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президентских тестов 4, 7, 9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нормативов на конец  года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4 четверть: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«Лыжня зовет»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36712"/>
            <a:ext cx="8715404" cy="161448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привлечь к регулярным занятиям лыжной подготовкой учащихся, коллектив школы.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оздоровление учащихся, повышение физической активности, организация досуга детей.</a:t>
            </a:r>
          </a:p>
          <a:p>
            <a:endParaRPr lang="ru-RU" dirty="0"/>
          </a:p>
        </p:txBody>
      </p:sp>
      <p:pic>
        <p:nvPicPr>
          <p:cNvPr id="5" name="Рисунок 4" descr="IMG_20180208_122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9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0208_122608.jpg"/>
          <p:cNvPicPr>
            <a:picLocks noChangeAspect="1"/>
          </p:cNvPicPr>
          <p:nvPr/>
        </p:nvPicPr>
        <p:blipFill>
          <a:blip r:embed="rId3" cstate="print"/>
          <a:srcRect t="18176" b="12499"/>
          <a:stretch>
            <a:fillRect/>
          </a:stretch>
        </p:blipFill>
        <p:spPr>
          <a:xfrm>
            <a:off x="3357554" y="1714488"/>
            <a:ext cx="2143140" cy="198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80110_104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714488"/>
            <a:ext cx="2643206" cy="198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-20180206-WA0020.jpg"/>
          <p:cNvPicPr>
            <a:picLocks noChangeAspect="1"/>
          </p:cNvPicPr>
          <p:nvPr/>
        </p:nvPicPr>
        <p:blipFill>
          <a:blip r:embed="rId5" cstate="print"/>
          <a:srcRect t="11364" b="13636"/>
          <a:stretch>
            <a:fillRect/>
          </a:stretch>
        </p:blipFill>
        <p:spPr>
          <a:xfrm>
            <a:off x="285720" y="4000504"/>
            <a:ext cx="2500330" cy="2500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80110_103203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3131840" y="4221088"/>
            <a:ext cx="2643174" cy="198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180208_1239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4000504"/>
            <a:ext cx="3000364" cy="225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AutoShape 2" descr="http://moziru.com/images/skiing-clipart-racing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moziru.com/images/skiing-clipart-racing-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032"/>
          <a:stretch>
            <a:fillRect/>
          </a:stretch>
        </p:blipFill>
        <p:spPr bwMode="auto">
          <a:xfrm>
            <a:off x="6012160" y="-315416"/>
            <a:ext cx="2152537" cy="1512168"/>
          </a:xfrm>
          <a:prstGeom prst="rect">
            <a:avLst/>
          </a:prstGeom>
          <a:noFill/>
        </p:spPr>
      </p:pic>
      <p:pic>
        <p:nvPicPr>
          <p:cNvPr id="12" name="Picture 4" descr="http://moziru.com/images/skiing-clipart-racing-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032"/>
          <a:stretch>
            <a:fillRect/>
          </a:stretch>
        </p:blipFill>
        <p:spPr bwMode="auto">
          <a:xfrm flipH="1">
            <a:off x="611560" y="-315416"/>
            <a:ext cx="245597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Соревнование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хоккею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Золотая шайба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714356"/>
            <a:ext cx="8208912" cy="90010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Пропаганда здорового образа жизни, организация внеурочной физкультурно-спортивной деятельности детей 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укрепление 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здоровья, повышение интереса к зимним видам спорта.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Развитие и совершенствование координационных, скоростных качеств и двигательных способностей. Организация 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командного 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Расширение сферы спортивно-культурных контактов </a:t>
            </a: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детей. Воспитание </a:t>
            </a:r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чувства коллективизма, силы воли, дисциплины и ответственности.</a:t>
            </a:r>
          </a:p>
          <a:p>
            <a:endParaRPr lang="ru-RU" dirty="0"/>
          </a:p>
        </p:txBody>
      </p:sp>
      <p:pic>
        <p:nvPicPr>
          <p:cNvPr id="5" name="Рисунок 4" descr="IMG_20180221_165114.jpg"/>
          <p:cNvPicPr>
            <a:picLocks noChangeAspect="1"/>
          </p:cNvPicPr>
          <p:nvPr/>
        </p:nvPicPr>
        <p:blipFill>
          <a:blip r:embed="rId2" cstate="print"/>
          <a:srcRect l="11719" r="8593" b="18749"/>
          <a:stretch>
            <a:fillRect/>
          </a:stretch>
        </p:blipFill>
        <p:spPr>
          <a:xfrm>
            <a:off x="539552" y="2636912"/>
            <a:ext cx="223224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0221_171507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7143" t="11905" r="10714" b="14285"/>
          <a:stretch>
            <a:fillRect/>
          </a:stretch>
        </p:blipFill>
        <p:spPr>
          <a:xfrm>
            <a:off x="3059833" y="2636912"/>
            <a:ext cx="237626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80221_16491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b="12902"/>
          <a:stretch>
            <a:fillRect/>
          </a:stretch>
        </p:blipFill>
        <p:spPr>
          <a:xfrm>
            <a:off x="5796137" y="2564904"/>
            <a:ext cx="259228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80221_171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581128"/>
            <a:ext cx="276227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180221_164844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467544" y="4653136"/>
            <a:ext cx="2376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180221_165127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5940152" y="4581128"/>
            <a:ext cx="242604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8" t="14391" r="39836" b="23594"/>
          <a:stretch>
            <a:fillRect/>
          </a:stretch>
        </p:blipFill>
        <p:spPr bwMode="auto">
          <a:xfrm>
            <a:off x="7236296" y="476672"/>
            <a:ext cx="1907704" cy="16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Президентские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5400684" cy="2471742"/>
          </a:xfrm>
        </p:spPr>
        <p:txBody>
          <a:bodyPr/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прыжки в длину с места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подтягивание на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перекладине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(мальчики)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поднимание туловища (девочки)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метание мяча 1,5 кг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челночный бег 3*10 м  на время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лыжная гонка на время</a:t>
            </a:r>
          </a:p>
          <a:p>
            <a:endParaRPr lang="ru-RU" dirty="0"/>
          </a:p>
        </p:txBody>
      </p:sp>
      <p:pic>
        <p:nvPicPr>
          <p:cNvPr id="4" name="Рисунок 3" descr="IMG_20180206_1700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869160"/>
            <a:ext cx="212661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80209_1215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3888" y="2636912"/>
            <a:ext cx="201622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0209_1224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2564904"/>
            <a:ext cx="227119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80208_122609.jpg"/>
          <p:cNvPicPr/>
          <p:nvPr/>
        </p:nvPicPr>
        <p:blipFill>
          <a:blip r:embed="rId5" cstate="print"/>
          <a:srcRect t="19672" b="24180"/>
          <a:stretch>
            <a:fillRect/>
          </a:stretch>
        </p:blipFill>
        <p:spPr>
          <a:xfrm>
            <a:off x="899592" y="2492896"/>
            <a:ext cx="227062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Светлана\Desktop\справки ФК2017-2018\президенские тесты\IMG_20180206_165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14884"/>
            <a:ext cx="234434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Светлана\Desktop\справки ФК2017-2018\президенские тесты\IMG_20180208_1126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97152"/>
            <a:ext cx="2221418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500530" y="500042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«Через занятие спортом развиваются такие важные качества, как воля к победе, стойкость, стремление к достижению поставленных целей, которые необходимы человеку на протяжении всей жизни», - сказал Н. Назарбаев.</a:t>
            </a:r>
            <a:b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Цель: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обогатить содержание прогулки в зимнее время, обеспечить детям полноценный активный отдых, познакомить с новыми играми и забавами, вызывать эмоционально - положительные отношения к играм, спортивным соревнованиям, к занятиям спортом.</a:t>
            </a:r>
          </a:p>
          <a:p>
            <a:endParaRPr lang="ru-RU" dirty="0"/>
          </a:p>
        </p:txBody>
      </p:sp>
      <p:pic>
        <p:nvPicPr>
          <p:cNvPr id="4" name="Рисунок 3" descr="IMG_20180206_155057.jpg"/>
          <p:cNvPicPr/>
          <p:nvPr/>
        </p:nvPicPr>
        <p:blipFill>
          <a:blip r:embed="rId2" cstate="print"/>
          <a:srcRect t="23564" b="20594"/>
          <a:stretch>
            <a:fillRect/>
          </a:stretch>
        </p:blipFill>
        <p:spPr>
          <a:xfrm>
            <a:off x="357158" y="1643050"/>
            <a:ext cx="2714643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80209_16412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7554" y="1643050"/>
            <a:ext cx="2424118" cy="201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0206_1555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2616208" cy="203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80209_16514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24" y="3933056"/>
            <a:ext cx="3082094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4391" t="14391" r="46481" b="29500"/>
          <a:stretch>
            <a:fillRect/>
          </a:stretch>
        </p:blipFill>
        <p:spPr bwMode="auto">
          <a:xfrm>
            <a:off x="6300192" y="3861048"/>
            <a:ext cx="24103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7919" t="15547" r="39664" b="31297"/>
          <a:stretch>
            <a:fillRect/>
          </a:stretch>
        </p:blipFill>
        <p:spPr bwMode="auto">
          <a:xfrm>
            <a:off x="179512" y="4005064"/>
            <a:ext cx="274563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Зимняя районная спартакиада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«Хрустальный колос»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043608" y="908720"/>
            <a:ext cx="3024336" cy="258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427984" y="908720"/>
            <a:ext cx="3101331" cy="267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9935" t="6096" r="29576" b="20756"/>
          <a:stretch>
            <a:fillRect/>
          </a:stretch>
        </p:blipFill>
        <p:spPr>
          <a:xfrm>
            <a:off x="1043608" y="3789040"/>
            <a:ext cx="309634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5" cstate="print"/>
          <a:srcRect r="12838"/>
          <a:stretch>
            <a:fillRect/>
          </a:stretch>
        </p:blipFill>
        <p:spPr>
          <a:xfrm>
            <a:off x="4427984" y="3789040"/>
            <a:ext cx="3312368" cy="28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Приобщение детей к здоровому образу жизни</a:t>
            </a:r>
          </a:p>
          <a:p>
            <a:pPr>
              <a:buNone/>
            </a:pP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2. Сплочение классного коллектива</a:t>
            </a:r>
          </a:p>
          <a:p>
            <a:pPr>
              <a:buNone/>
            </a:pP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3. Пропаганда здорового образа жизни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Веселые старты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MG_20180208_160416.jpg"/>
          <p:cNvPicPr/>
          <p:nvPr/>
        </p:nvPicPr>
        <p:blipFill>
          <a:blip r:embed="rId2" cstate="print"/>
          <a:srcRect r="14497"/>
          <a:stretch>
            <a:fillRect/>
          </a:stretch>
        </p:blipFill>
        <p:spPr>
          <a:xfrm>
            <a:off x="683568" y="1988840"/>
            <a:ext cx="212718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0208_1646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4437112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80208_16132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2132856"/>
            <a:ext cx="2387664" cy="205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80208_160756.jpg"/>
          <p:cNvPicPr/>
          <p:nvPr/>
        </p:nvPicPr>
        <p:blipFill>
          <a:blip r:embed="rId5" cstate="print"/>
          <a:srcRect t="4836" b="21083"/>
          <a:stretch>
            <a:fillRect/>
          </a:stretch>
        </p:blipFill>
        <p:spPr>
          <a:xfrm>
            <a:off x="2051720" y="4365104"/>
            <a:ext cx="25202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7008" t="14391" r="39098" b="29500"/>
          <a:stretch>
            <a:fillRect/>
          </a:stretch>
        </p:blipFill>
        <p:spPr bwMode="auto">
          <a:xfrm>
            <a:off x="6156176" y="188640"/>
            <a:ext cx="26744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10872" t="19485" r="44832" b="34250"/>
          <a:stretch>
            <a:fillRect/>
          </a:stretch>
        </p:blipFill>
        <p:spPr bwMode="auto">
          <a:xfrm>
            <a:off x="3131840" y="2060848"/>
            <a:ext cx="2481977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Зональная спортивная игра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«Я чемпион»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732240" cy="10596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ловкости и умении состязались 3 команды: 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Чаглинской СШ, Приреченской СШ, Садовской СШ.</a:t>
            </a:r>
          </a:p>
          <a:p>
            <a:endParaRPr lang="ru-RU" dirty="0"/>
          </a:p>
        </p:txBody>
      </p:sp>
      <p:pic>
        <p:nvPicPr>
          <p:cNvPr id="5" name="Рисунок 4" descr="IMG-20180224-WA0015.jpg"/>
          <p:cNvPicPr/>
          <p:nvPr/>
        </p:nvPicPr>
        <p:blipFill>
          <a:blip r:embed="rId2" cstate="print"/>
          <a:srcRect t="18858" b="32853"/>
          <a:stretch>
            <a:fillRect/>
          </a:stretch>
        </p:blipFill>
        <p:spPr>
          <a:xfrm>
            <a:off x="179512" y="1988840"/>
            <a:ext cx="242889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0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243408"/>
            <a:ext cx="1584176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4725144"/>
            <a:ext cx="262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Тұлпар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MG-20180224-WA0020.jpg"/>
          <p:cNvPicPr/>
          <p:nvPr/>
        </p:nvPicPr>
        <p:blipFill>
          <a:blip r:embed="rId4" cstate="print"/>
          <a:srcRect t="6370"/>
          <a:stretch>
            <a:fillRect/>
          </a:stretch>
        </p:blipFill>
        <p:spPr>
          <a:xfrm>
            <a:off x="2915816" y="1916832"/>
            <a:ext cx="2667070" cy="211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20180224-WA0012.jpg"/>
          <p:cNvPicPr/>
          <p:nvPr/>
        </p:nvPicPr>
        <p:blipFill>
          <a:blip r:embed="rId5" cstate="print"/>
          <a:srcRect t="11335" b="38685"/>
          <a:stretch>
            <a:fillRect/>
          </a:stretch>
        </p:blipFill>
        <p:spPr>
          <a:xfrm>
            <a:off x="5724128" y="1916832"/>
            <a:ext cx="259228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static9.depositphotos.com/1009676/1107/v/450/depositphotos_11077678-stock-illustration-gold-silver-and-bronze-medal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7" t="46667" r="29999" b="-1"/>
          <a:stretch>
            <a:fillRect/>
          </a:stretch>
        </p:blipFill>
        <p:spPr bwMode="auto">
          <a:xfrm>
            <a:off x="6929454" y="214290"/>
            <a:ext cx="1857388" cy="2286016"/>
          </a:xfrm>
          <a:prstGeom prst="rect">
            <a:avLst/>
          </a:prstGeom>
          <a:noFill/>
        </p:spPr>
      </p:pic>
      <p:pic>
        <p:nvPicPr>
          <p:cNvPr id="10" name="Рисунок 9" descr="IMG-20180224-WA0017.jpg"/>
          <p:cNvPicPr/>
          <p:nvPr/>
        </p:nvPicPr>
        <p:blipFill>
          <a:blip r:embed="rId7" cstate="print"/>
          <a:srcRect l="13631" t="18550" r="6335" b="28785"/>
          <a:stretch>
            <a:fillRect/>
          </a:stretch>
        </p:blipFill>
        <p:spPr>
          <a:xfrm>
            <a:off x="1691680" y="4233553"/>
            <a:ext cx="5324846" cy="262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02" t="22266" r="42789" b="37375"/>
          <a:stretch>
            <a:fillRect/>
          </a:stretch>
        </p:blipFill>
        <p:spPr bwMode="auto">
          <a:xfrm>
            <a:off x="6992541" y="332656"/>
            <a:ext cx="21514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7524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создание условий для развития физических качеств, личностных качеств, овладения способами оздоровления и укрепления организма обучающихся посредством занятий настольным теннисом, разносторонняя подготовка и овладение рациональной техникой, подготовка школьников для участия в соревнованиях по настольному теннису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Турнир по настольному теннису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20180313_1635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23042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80313_1640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9832" y="2204864"/>
            <a:ext cx="2420602" cy="185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80313_16263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2120" y="2132856"/>
            <a:ext cx="244827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180313_16311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1680" y="4293096"/>
            <a:ext cx="2791592" cy="209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180313_162915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4008" y="4365104"/>
            <a:ext cx="274412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295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Анализ за 3 четверть  по физическому воспитанию</vt:lpstr>
      <vt:lpstr>«Лыжня зовет»</vt:lpstr>
      <vt:lpstr>Соревнование по хоккею  «Золотая шайба»</vt:lpstr>
      <vt:lpstr>Президентские тесты</vt:lpstr>
      <vt:lpstr>«Зимние забавы»</vt:lpstr>
      <vt:lpstr>Слайд 6</vt:lpstr>
      <vt:lpstr>Слайд 7</vt:lpstr>
      <vt:lpstr>Зональная спортивная игра  «Я чемпион»</vt:lpstr>
      <vt:lpstr>Слайд 9</vt:lpstr>
      <vt:lpstr>военно-спортивная игра  «Зарница»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за 3 четверть  по физическому воспитанию</dc:title>
  <dc:creator>Светлана</dc:creator>
  <cp:lastModifiedBy>Светлана</cp:lastModifiedBy>
  <cp:revision>53</cp:revision>
  <dcterms:created xsi:type="dcterms:W3CDTF">2018-03-29T11:56:34Z</dcterms:created>
  <dcterms:modified xsi:type="dcterms:W3CDTF">2018-03-30T14:41:41Z</dcterms:modified>
</cp:coreProperties>
</file>