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9" r:id="rId2"/>
    <p:sldId id="345" r:id="rId3"/>
    <p:sldId id="346" r:id="rId4"/>
  </p:sldIdLst>
  <p:sldSz cx="9145588" cy="6877050"/>
  <p:notesSz cx="6858000" cy="9144000"/>
  <p:defaultTextStyle>
    <a:defPPr>
      <a:defRPr lang="ru-RU"/>
    </a:defPPr>
    <a:lvl1pPr marL="0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253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0506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0760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1013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1266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1519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1773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2026" algn="l" defTabSz="7605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3300"/>
    <a:srgbClr val="009900"/>
    <a:srgbClr val="9CBA56"/>
    <a:srgbClr val="709E50"/>
    <a:srgbClr val="67A73C"/>
    <a:srgbClr val="95B282"/>
    <a:srgbClr val="95B283"/>
    <a:srgbClr val="A50021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60" autoAdjust="0"/>
    <p:restoredTop sz="94660"/>
  </p:normalViewPr>
  <p:slideViewPr>
    <p:cSldViewPr snapToGrid="0">
      <p:cViewPr>
        <p:scale>
          <a:sx n="78" d="100"/>
          <a:sy n="78" d="100"/>
        </p:scale>
        <p:origin x="-1134" y="18"/>
      </p:cViewPr>
      <p:guideLst>
        <p:guide orient="horz" pos="2166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B894-A939-423A-B7CC-535D492F6F4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6363" y="1143000"/>
            <a:ext cx="4105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3C4ED-0C54-4895-8794-D6214C575E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04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253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0506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0760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1013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1266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1519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1773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2026" algn="l" defTabSz="76050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199" y="1125481"/>
            <a:ext cx="6859191" cy="2394232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199" y="3612045"/>
            <a:ext cx="6859191" cy="166036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253" indent="0" algn="ctr">
              <a:buNone/>
              <a:defRPr sz="1700"/>
            </a:lvl2pPr>
            <a:lvl3pPr marL="760506" indent="0" algn="ctr">
              <a:buNone/>
              <a:defRPr sz="1500"/>
            </a:lvl3pPr>
            <a:lvl4pPr marL="1140760" indent="0" algn="ctr">
              <a:buNone/>
              <a:defRPr sz="1300"/>
            </a:lvl4pPr>
            <a:lvl5pPr marL="1521013" indent="0" algn="ctr">
              <a:buNone/>
              <a:defRPr sz="1300"/>
            </a:lvl5pPr>
            <a:lvl6pPr marL="1901266" indent="0" algn="ctr">
              <a:buNone/>
              <a:defRPr sz="1300"/>
            </a:lvl6pPr>
            <a:lvl7pPr marL="2281519" indent="0" algn="ctr">
              <a:buNone/>
              <a:defRPr sz="1300"/>
            </a:lvl7pPr>
            <a:lvl8pPr marL="2661773" indent="0" algn="ctr">
              <a:buNone/>
              <a:defRPr sz="1300"/>
            </a:lvl8pPr>
            <a:lvl9pPr marL="3042026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95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72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4812" y="366139"/>
            <a:ext cx="1972017" cy="582798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759" y="366139"/>
            <a:ext cx="5801733" cy="582798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942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6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97" y="1714488"/>
            <a:ext cx="7888069" cy="286066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997" y="4602212"/>
            <a:ext cx="7888069" cy="150435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2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05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07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210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012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81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617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420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87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759" y="1830696"/>
            <a:ext cx="3886875" cy="4363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954" y="1830696"/>
            <a:ext cx="3886875" cy="4363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0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1" y="366140"/>
            <a:ext cx="7888069" cy="13292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951" y="1685833"/>
            <a:ext cx="3869012" cy="8262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253" indent="0">
              <a:buNone/>
              <a:defRPr sz="1700" b="1"/>
            </a:lvl2pPr>
            <a:lvl3pPr marL="760506" indent="0">
              <a:buNone/>
              <a:defRPr sz="1500" b="1"/>
            </a:lvl3pPr>
            <a:lvl4pPr marL="1140760" indent="0">
              <a:buNone/>
              <a:defRPr sz="1300" b="1"/>
            </a:lvl4pPr>
            <a:lvl5pPr marL="1521013" indent="0">
              <a:buNone/>
              <a:defRPr sz="1300" b="1"/>
            </a:lvl5pPr>
            <a:lvl6pPr marL="1901266" indent="0">
              <a:buNone/>
              <a:defRPr sz="1300" b="1"/>
            </a:lvl6pPr>
            <a:lvl7pPr marL="2281519" indent="0">
              <a:buNone/>
              <a:defRPr sz="1300" b="1"/>
            </a:lvl7pPr>
            <a:lvl8pPr marL="2661773" indent="0">
              <a:buNone/>
              <a:defRPr sz="1300" b="1"/>
            </a:lvl8pPr>
            <a:lvl9pPr marL="304202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51" y="2512034"/>
            <a:ext cx="3869012" cy="3694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954" y="1685833"/>
            <a:ext cx="3888066" cy="8262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253" indent="0">
              <a:buNone/>
              <a:defRPr sz="1700" b="1"/>
            </a:lvl2pPr>
            <a:lvl3pPr marL="760506" indent="0">
              <a:buNone/>
              <a:defRPr sz="1500" b="1"/>
            </a:lvl3pPr>
            <a:lvl4pPr marL="1140760" indent="0">
              <a:buNone/>
              <a:defRPr sz="1300" b="1"/>
            </a:lvl4pPr>
            <a:lvl5pPr marL="1521013" indent="0">
              <a:buNone/>
              <a:defRPr sz="1300" b="1"/>
            </a:lvl5pPr>
            <a:lvl6pPr marL="1901266" indent="0">
              <a:buNone/>
              <a:defRPr sz="1300" b="1"/>
            </a:lvl6pPr>
            <a:lvl7pPr marL="2281519" indent="0">
              <a:buNone/>
              <a:defRPr sz="1300" b="1"/>
            </a:lvl7pPr>
            <a:lvl8pPr marL="2661773" indent="0">
              <a:buNone/>
              <a:defRPr sz="1300" b="1"/>
            </a:lvl8pPr>
            <a:lvl9pPr marL="304202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954" y="2512034"/>
            <a:ext cx="3888066" cy="36948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38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16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1" y="458470"/>
            <a:ext cx="2949690" cy="160464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067" y="990168"/>
            <a:ext cx="4629954" cy="48871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51" y="2063116"/>
            <a:ext cx="2949690" cy="3822176"/>
          </a:xfrm>
        </p:spPr>
        <p:txBody>
          <a:bodyPr/>
          <a:lstStyle>
            <a:lvl1pPr marL="0" indent="0">
              <a:buNone/>
              <a:defRPr sz="1300"/>
            </a:lvl1pPr>
            <a:lvl2pPr marL="380253" indent="0">
              <a:buNone/>
              <a:defRPr sz="1200"/>
            </a:lvl2pPr>
            <a:lvl3pPr marL="760506" indent="0">
              <a:buNone/>
              <a:defRPr sz="1000"/>
            </a:lvl3pPr>
            <a:lvl4pPr marL="1140760" indent="0">
              <a:buNone/>
              <a:defRPr sz="800"/>
            </a:lvl4pPr>
            <a:lvl5pPr marL="1521013" indent="0">
              <a:buNone/>
              <a:defRPr sz="800"/>
            </a:lvl5pPr>
            <a:lvl6pPr marL="1901266" indent="0">
              <a:buNone/>
              <a:defRPr sz="800"/>
            </a:lvl6pPr>
            <a:lvl7pPr marL="2281519" indent="0">
              <a:buNone/>
              <a:defRPr sz="800"/>
            </a:lvl7pPr>
            <a:lvl8pPr marL="2661773" indent="0">
              <a:buNone/>
              <a:defRPr sz="800"/>
            </a:lvl8pPr>
            <a:lvl9pPr marL="30420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13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51" y="458470"/>
            <a:ext cx="2949690" cy="160464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8067" y="990168"/>
            <a:ext cx="4629954" cy="4887163"/>
          </a:xfrm>
        </p:spPr>
        <p:txBody>
          <a:bodyPr/>
          <a:lstStyle>
            <a:lvl1pPr marL="0" indent="0">
              <a:buNone/>
              <a:defRPr sz="2700"/>
            </a:lvl1pPr>
            <a:lvl2pPr marL="380253" indent="0">
              <a:buNone/>
              <a:defRPr sz="2300"/>
            </a:lvl2pPr>
            <a:lvl3pPr marL="760506" indent="0">
              <a:buNone/>
              <a:defRPr sz="2000"/>
            </a:lvl3pPr>
            <a:lvl4pPr marL="1140760" indent="0">
              <a:buNone/>
              <a:defRPr sz="1700"/>
            </a:lvl4pPr>
            <a:lvl5pPr marL="1521013" indent="0">
              <a:buNone/>
              <a:defRPr sz="1700"/>
            </a:lvl5pPr>
            <a:lvl6pPr marL="1901266" indent="0">
              <a:buNone/>
              <a:defRPr sz="1700"/>
            </a:lvl6pPr>
            <a:lvl7pPr marL="2281519" indent="0">
              <a:buNone/>
              <a:defRPr sz="1700"/>
            </a:lvl7pPr>
            <a:lvl8pPr marL="2661773" indent="0">
              <a:buNone/>
              <a:defRPr sz="1700"/>
            </a:lvl8pPr>
            <a:lvl9pPr marL="3042026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951" y="2063116"/>
            <a:ext cx="2949690" cy="3822176"/>
          </a:xfrm>
        </p:spPr>
        <p:txBody>
          <a:bodyPr/>
          <a:lstStyle>
            <a:lvl1pPr marL="0" indent="0">
              <a:buNone/>
              <a:defRPr sz="1300"/>
            </a:lvl1pPr>
            <a:lvl2pPr marL="380253" indent="0">
              <a:buNone/>
              <a:defRPr sz="1200"/>
            </a:lvl2pPr>
            <a:lvl3pPr marL="760506" indent="0">
              <a:buNone/>
              <a:defRPr sz="1000"/>
            </a:lvl3pPr>
            <a:lvl4pPr marL="1140760" indent="0">
              <a:buNone/>
              <a:defRPr sz="800"/>
            </a:lvl4pPr>
            <a:lvl5pPr marL="1521013" indent="0">
              <a:buNone/>
              <a:defRPr sz="800"/>
            </a:lvl5pPr>
            <a:lvl6pPr marL="1901266" indent="0">
              <a:buNone/>
              <a:defRPr sz="800"/>
            </a:lvl6pPr>
            <a:lvl7pPr marL="2281519" indent="0">
              <a:buNone/>
              <a:defRPr sz="800"/>
            </a:lvl7pPr>
            <a:lvl8pPr marL="2661773" indent="0">
              <a:buNone/>
              <a:defRPr sz="800"/>
            </a:lvl8pPr>
            <a:lvl9pPr marL="30420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6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60" y="366140"/>
            <a:ext cx="7888069" cy="1329245"/>
          </a:xfrm>
          <a:prstGeom prst="rect">
            <a:avLst/>
          </a:prstGeom>
        </p:spPr>
        <p:txBody>
          <a:bodyPr vert="horz" lIns="76051" tIns="38025" rIns="76051" bIns="380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760" y="1830696"/>
            <a:ext cx="7888069" cy="4363425"/>
          </a:xfrm>
          <a:prstGeom prst="rect">
            <a:avLst/>
          </a:prstGeom>
        </p:spPr>
        <p:txBody>
          <a:bodyPr vert="horz" lIns="76051" tIns="38025" rIns="76051" bIns="380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760" y="6374007"/>
            <a:ext cx="2057757" cy="366139"/>
          </a:xfrm>
          <a:prstGeom prst="rect">
            <a:avLst/>
          </a:prstGeom>
        </p:spPr>
        <p:txBody>
          <a:bodyPr vert="horz" lIns="76051" tIns="38025" rIns="76051" bIns="380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4A48-D5F9-4369-884D-7BD6AF96E326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9476" y="6374007"/>
            <a:ext cx="3086636" cy="366139"/>
          </a:xfrm>
          <a:prstGeom prst="rect">
            <a:avLst/>
          </a:prstGeom>
        </p:spPr>
        <p:txBody>
          <a:bodyPr vert="horz" lIns="76051" tIns="38025" rIns="76051" bIns="380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9072" y="6374007"/>
            <a:ext cx="2057757" cy="366139"/>
          </a:xfrm>
          <a:prstGeom prst="rect">
            <a:avLst/>
          </a:prstGeom>
        </p:spPr>
        <p:txBody>
          <a:bodyPr vert="horz" lIns="76051" tIns="38025" rIns="76051" bIns="380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92D8-7EF2-473D-B224-D9D0E10A75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3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050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127" indent="-190127" algn="l" defTabSz="760506" rtl="0" eaLnBrk="1" latinLnBrk="0" hangingPunct="1">
        <a:lnSpc>
          <a:spcPct val="90000"/>
        </a:lnSpc>
        <a:spcBef>
          <a:spcPts val="832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380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633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886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140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1393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1646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899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2153" indent="-190127" algn="l" defTabSz="76050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53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506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760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013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266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519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773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026" algn="l" defTabSz="76050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665" y="1488116"/>
            <a:ext cx="7208642" cy="1831119"/>
          </a:xfrm>
          <a:prstGeom prst="rect">
            <a:avLst/>
          </a:prstGeom>
        </p:spPr>
        <p:txBody>
          <a:bodyPr wrap="square" lIns="76051" tIns="38025" rIns="76051" bIns="38025">
            <a:spAutoFit/>
          </a:bodyPr>
          <a:lstStyle/>
          <a:p>
            <a:r>
              <a:rPr lang="kk-KZ" b="1" dirty="0" smtClean="0">
                <a:solidFill>
                  <a:srgbClr val="000000"/>
                </a:solidFill>
                <a:latin typeface="Arial "/>
                <a:cs typeface="Times New Roman" panose="02020603050405020304" pitchFamily="18" charset="0"/>
              </a:rPr>
              <a:t>         </a:t>
            </a:r>
          </a:p>
          <a:p>
            <a:r>
              <a:rPr lang="kk-KZ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 </a:t>
            </a:r>
            <a:r>
              <a:rPr lang="ru-RU" sz="1700" b="1" dirty="0" smtClean="0">
                <a:solidFill>
                  <a:srgbClr val="0070C0"/>
                </a:solidFill>
                <a:latin typeface="Arial "/>
              </a:rPr>
              <a:t>«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инновационных подходов как средство повышения активизации познавательной деятельности учащихся на уроках истории</a:t>
            </a:r>
            <a:r>
              <a:rPr lang="ru-RU" sz="1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Технологии,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основанные на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учебного процесса (ЛОО)</a:t>
            </a:r>
            <a:endParaRPr lang="kk-KZ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rgbClr val="000000"/>
              </a:solidFill>
              <a:latin typeface="Arial "/>
              <a:cs typeface="Times New Roman" panose="02020603050405020304" pitchFamily="18" charset="0"/>
            </a:endParaRPr>
          </a:p>
          <a:p>
            <a:pPr indent="224983" algn="just"/>
            <a:r>
              <a:rPr lang="kk-KZ" b="1" dirty="0" smtClean="0">
                <a:solidFill>
                  <a:srgbClr val="000000"/>
                </a:solidFill>
                <a:latin typeface="Arial 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Arial 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5247" y="301830"/>
            <a:ext cx="7208167" cy="949467"/>
          </a:xfrm>
          <a:prstGeom prst="rect">
            <a:avLst/>
          </a:prstGeom>
        </p:spPr>
        <p:txBody>
          <a:bodyPr wrap="square" lIns="76051" tIns="38025" rIns="76051" bIns="38025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Стока Наталья Владимировна -</a:t>
            </a:r>
          </a:p>
          <a:p>
            <a:pPr algn="ctr">
              <a:lnSpc>
                <a:spcPct val="107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истории высшей категории</a:t>
            </a:r>
          </a:p>
          <a:p>
            <a:pPr algn="ctr">
              <a:lnSpc>
                <a:spcPct val="107000"/>
              </a:lnSpc>
            </a:pPr>
            <a:endParaRPr lang="ru-RU" sz="1300" dirty="0">
              <a:latin typeface="Arial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1332" y="4608576"/>
            <a:ext cx="4431427" cy="538458"/>
          </a:xfrm>
          <a:prstGeom prst="rect">
            <a:avLst/>
          </a:prstGeom>
        </p:spPr>
        <p:txBody>
          <a:bodyPr wrap="square" lIns="76051" tIns="38025" rIns="76051" bIns="38025">
            <a:spAutoFit/>
          </a:bodyPr>
          <a:lstStyle/>
          <a:p>
            <a:pPr indent="22498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24983" algn="just"/>
            <a:endParaRPr lang="kk-KZ" dirty="0" smtClean="0">
              <a:effectLst/>
              <a:latin typeface="Arial 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7470" y="4206240"/>
            <a:ext cx="3947240" cy="538458"/>
          </a:xfrm>
          <a:prstGeom prst="rect">
            <a:avLst/>
          </a:prstGeom>
        </p:spPr>
        <p:txBody>
          <a:bodyPr wrap="square" lIns="76051" tIns="38025" rIns="76051" bIns="38025">
            <a:spAutoFit/>
          </a:bodyPr>
          <a:lstStyle/>
          <a:p>
            <a:pPr indent="22498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24983" algn="just"/>
            <a:r>
              <a:rPr lang="kk-KZ" dirty="0" smtClean="0">
                <a:effectLst/>
                <a:latin typeface="Arial 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09637" y="3698912"/>
            <a:ext cx="428663" cy="538458"/>
          </a:xfrm>
          <a:prstGeom prst="rect">
            <a:avLst/>
          </a:prstGeom>
        </p:spPr>
        <p:txBody>
          <a:bodyPr wrap="none" lIns="76051" tIns="38025" rIns="76051" bIns="38025">
            <a:spAutoFit/>
          </a:bodyPr>
          <a:lstStyle/>
          <a:p>
            <a:pPr indent="22498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24983" algn="just"/>
            <a:endParaRPr lang="kk-KZ" dirty="0" smtClean="0">
              <a:latin typeface="Arial 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93280" y="635745"/>
            <a:ext cx="1504174" cy="1000122"/>
          </a:xfrm>
          <a:prstGeom prst="rect">
            <a:avLst/>
          </a:prstGeom>
          <a:noFill/>
        </p:spPr>
        <p:txBody>
          <a:bodyPr wrap="square" lIns="76051" tIns="38025" rIns="76051" bIns="38025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2017-2018 учебный год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7095744" y="1097094"/>
            <a:ext cx="1592565" cy="52894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мо гц\CAM0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86" y="146304"/>
            <a:ext cx="1450305" cy="1593468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560" y="3222787"/>
            <a:ext cx="2596895" cy="34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C:\Users\admin\Desktop\мо гц\стока наталья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328" y="3182112"/>
            <a:ext cx="4084319" cy="318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1258886" y="438170"/>
            <a:ext cx="5071409" cy="38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051" tIns="38025" rIns="76051" bIns="380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20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Выступления, открытые мероприятия</a:t>
            </a:r>
            <a:endParaRPr lang="ru-RU" alt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4" name="Прямоугольник 13"/>
          <p:cNvSpPr>
            <a:spLocks noChangeArrowheads="1"/>
          </p:cNvSpPr>
          <p:nvPr/>
        </p:nvSpPr>
        <p:spPr bwMode="auto">
          <a:xfrm>
            <a:off x="243371" y="2901696"/>
            <a:ext cx="2092838" cy="84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051" tIns="38025" rIns="76051" bIns="380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члена ИПГ </a:t>
            </a:r>
            <a:r>
              <a:rPr lang="kk-KZ" altLang="ru-RU" sz="1300" b="1" dirty="0" smtClean="0">
                <a:latin typeface="Times New Roman" pitchFamily="18" charset="0"/>
                <a:cs typeface="Times New Roman" pitchFamily="18" charset="0"/>
              </a:rPr>
              <a:t>Стока Н.В.</a:t>
            </a:r>
          </a:p>
          <a:p>
            <a:pPr algn="ctr"/>
            <a:r>
              <a:rPr lang="kk-KZ" altLang="ru-RU" sz="1200" b="1" dirty="0" smtClean="0">
                <a:latin typeface="Times New Roman" pitchFamily="18" charset="0"/>
                <a:cs typeface="Times New Roman" pitchFamily="18" charset="0"/>
              </a:rPr>
              <a:t>Разъяснение Послания Президента</a:t>
            </a:r>
          </a:p>
        </p:txBody>
      </p:sp>
      <p:sp>
        <p:nvSpPr>
          <p:cNvPr id="35" name="Прямоугольник 13"/>
          <p:cNvSpPr>
            <a:spLocks noChangeArrowheads="1"/>
          </p:cNvSpPr>
          <p:nvPr/>
        </p:nvSpPr>
        <p:spPr bwMode="auto">
          <a:xfrm>
            <a:off x="2610086" y="2889504"/>
            <a:ext cx="2092838" cy="10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051" tIns="38025" rIns="76051" bIns="380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Кустовой семинар</a:t>
            </a:r>
          </a:p>
          <a:p>
            <a:pPr algn="ctr"/>
            <a:r>
              <a:rPr lang="kk-KZ" altLang="ru-RU" sz="1300" b="1" dirty="0" smtClean="0">
                <a:latin typeface="Times New Roman" pitchFamily="18" charset="0"/>
                <a:cs typeface="Times New Roman" pitchFamily="18" charset="0"/>
              </a:rPr>
              <a:t>Проект “Лента времени на примере села Павловка” защищает Карпенко Р.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13"/>
          <p:cNvSpPr>
            <a:spLocks noChangeArrowheads="1"/>
          </p:cNvSpPr>
          <p:nvPr/>
        </p:nvSpPr>
        <p:spPr bwMode="auto">
          <a:xfrm>
            <a:off x="4563649" y="2999232"/>
            <a:ext cx="2068799" cy="10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051" tIns="38025" rIns="76051" bIns="380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форум юных краеведов</a:t>
            </a:r>
          </a:p>
          <a:p>
            <a:pPr algn="ctr"/>
            <a:r>
              <a:rPr lang="kk-KZ" altLang="ru-RU" sz="1300" b="1" dirty="0" smtClean="0">
                <a:latin typeface="Times New Roman" pitchFamily="18" charset="0"/>
                <a:cs typeface="Times New Roman" pitchFamily="18" charset="0"/>
              </a:rPr>
              <a:t>Проект “Вот она какая, сторона родная”</a:t>
            </a:r>
          </a:p>
          <a:p>
            <a:pPr algn="ctr"/>
            <a:r>
              <a:rPr lang="kk-KZ" altLang="ru-RU" sz="1300" b="1" dirty="0" smtClean="0">
                <a:latin typeface="Times New Roman" pitchFamily="18" charset="0"/>
                <a:cs typeface="Times New Roman" pitchFamily="18" charset="0"/>
              </a:rPr>
              <a:t>2 место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13"/>
          <p:cNvSpPr>
            <a:spLocks noChangeArrowheads="1"/>
          </p:cNvSpPr>
          <p:nvPr/>
        </p:nvSpPr>
        <p:spPr bwMode="auto">
          <a:xfrm>
            <a:off x="6933893" y="3316225"/>
            <a:ext cx="2092838" cy="8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051" tIns="38025" rIns="76051" bIns="380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alt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час противодействия коррупции”</a:t>
            </a:r>
          </a:p>
          <a:p>
            <a:pPr algn="ctr"/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963" y="915701"/>
            <a:ext cx="1246831" cy="193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9069" y="908033"/>
            <a:ext cx="2143863" cy="1951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89.218.18.41/B418AB71A558C009/26a2a24432c970cf22e35676014fdb91/cd6e156881eaa214ef1681c4aa47463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544" y="1597151"/>
            <a:ext cx="1427938" cy="16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http://89.218.18.41/B418AB71A558C009/26a2a24432c970cf22e35676014fdb91/aad69d65caa6859b84f546866a1ae1d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7331" y="358818"/>
            <a:ext cx="1600478" cy="149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5424" y="1186117"/>
            <a:ext cx="2048256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0049" y="4218432"/>
            <a:ext cx="1576351" cy="14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669792" y="5900928"/>
            <a:ext cx="21457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“Цветная история”</a:t>
            </a:r>
          </a:p>
          <a:p>
            <a:pPr algn="ctr"/>
            <a:r>
              <a:rPr lang="kk-KZ" altLang="ru-RU" sz="1300" b="1" dirty="0" smtClean="0">
                <a:latin typeface="Times New Roman" pitchFamily="18" charset="0"/>
                <a:cs typeface="Times New Roman" pitchFamily="18" charset="0"/>
              </a:rPr>
              <a:t>Интеллектуальная игра по истории и психологии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8666" y="4206597"/>
            <a:ext cx="2319845" cy="153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937504" y="5718049"/>
            <a:ext cx="293827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“Смотр музеев школ и колледжей Акмолинской области</a:t>
            </a:r>
            <a:r>
              <a:rPr lang="kk-KZ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kk-KZ" altLang="ru-RU" sz="1400" b="1" dirty="0" smtClean="0">
                <a:latin typeface="Times New Roman" pitchFamily="18" charset="0"/>
                <a:cs typeface="Times New Roman" pitchFamily="18" charset="0"/>
              </a:rPr>
              <a:t>ДОЦ “Звездный”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567" y="4097933"/>
            <a:ext cx="2218945" cy="15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414528" y="5620512"/>
            <a:ext cx="3060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Республиканский семинар-практикум</a:t>
            </a:r>
          </a:p>
          <a:p>
            <a:pPr algn="ctr"/>
            <a:r>
              <a:rPr lang="kk-KZ" altLang="ru-RU" sz="1600" b="1" dirty="0" smtClean="0">
                <a:latin typeface="Times New Roman" pitchFamily="18" charset="0"/>
                <a:cs typeface="Times New Roman" pitchFamily="18" charset="0"/>
              </a:rPr>
              <a:t>РУОЦ “Балдаурен”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23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5244748" y="4404833"/>
            <a:ext cx="3741399" cy="7523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5246" y="4404834"/>
            <a:ext cx="2624258" cy="618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45038" y="3193608"/>
            <a:ext cx="3741399" cy="793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65537" y="3193610"/>
            <a:ext cx="2752508" cy="10857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КИО – 1)История Казахстана для учителей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2)«Классическая педагогика и обновленное содержание образования»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498592" y="2000999"/>
            <a:ext cx="3498689" cy="7375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>
              <a:defRPr/>
            </a:pPr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Канат Мадина, диплом 1 степени Есенгельдина Диана, диплом 2 степени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76380" y="2001000"/>
            <a:ext cx="2674083" cy="7909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22976" y="779989"/>
            <a:ext cx="3474305" cy="943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944" y="792217"/>
            <a:ext cx="2823974" cy="9438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283266" y="599069"/>
            <a:ext cx="1637061" cy="1185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5193792" y="959597"/>
            <a:ext cx="316991" cy="761780"/>
          </a:xfrm>
          <a:prstGeom prst="chevron">
            <a:avLst>
              <a:gd name="adj" fmla="val 759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0581" y="770231"/>
            <a:ext cx="3247255" cy="723123"/>
          </a:xfrm>
          <a:prstGeom prst="rect">
            <a:avLst/>
          </a:prstGeom>
          <a:noFill/>
        </p:spPr>
        <p:txBody>
          <a:bodyPr wrap="square" lIns="76051" tIns="38025" rIns="76051" bIns="38025">
            <a:spAutoFit/>
          </a:bodyPr>
          <a:lstStyle/>
          <a:p>
            <a:pPr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Есенгельдина Диана, диплом 2 степени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5489" y="3433418"/>
            <a:ext cx="2930415" cy="507680"/>
          </a:xfrm>
          <a:prstGeom prst="rect">
            <a:avLst/>
          </a:prstGeom>
          <a:noFill/>
        </p:spPr>
        <p:txBody>
          <a:bodyPr wrap="square" lIns="76051" tIns="38025" rIns="76051" bIns="38025">
            <a:spAutoFit/>
          </a:bodyPr>
          <a:lstStyle/>
          <a:p>
            <a:pPr eaLnBrk="1" hangingPunct="1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1)Стока Н.В. ,Диплом 1 степени</a:t>
            </a:r>
          </a:p>
          <a:p>
            <a:pPr eaLnBrk="1" hangingPunct="1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2 место в районе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2227" y="4518069"/>
            <a:ext cx="3505566" cy="507680"/>
          </a:xfrm>
          <a:prstGeom prst="rect">
            <a:avLst/>
          </a:prstGeom>
          <a:noFill/>
        </p:spPr>
        <p:txBody>
          <a:bodyPr wrap="square" lIns="76051" tIns="38025" rIns="76051" bIns="38025">
            <a:spAutoFit/>
          </a:bodyPr>
          <a:lstStyle/>
          <a:p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Ибраимов А. – 1место,</a:t>
            </a:r>
          </a:p>
          <a:p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Есенгельдина Д. -2 место</a:t>
            </a:r>
            <a:r>
              <a:rPr lang="kk-KZ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13"/>
          <p:cNvSpPr>
            <a:spLocks noChangeArrowheads="1"/>
          </p:cNvSpPr>
          <p:nvPr/>
        </p:nvSpPr>
        <p:spPr bwMode="auto">
          <a:xfrm>
            <a:off x="1932998" y="108497"/>
            <a:ext cx="5054232" cy="39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051" tIns="38025" rIns="76051" bIns="380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kk-KZ" altLang="ru-RU" sz="2000" b="1" dirty="0" smtClean="0">
                <a:solidFill>
                  <a:srgbClr val="002060"/>
                </a:solidFill>
                <a:latin typeface="Arial "/>
              </a:rPr>
              <a:t>Интеллектуальные олимпиады</a:t>
            </a:r>
            <a:endParaRPr lang="ru-RU" altLang="ru-RU" sz="2000" b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767" y="980828"/>
            <a:ext cx="2606492" cy="1107844"/>
          </a:xfrm>
          <a:prstGeom prst="rect">
            <a:avLst/>
          </a:prstGeom>
          <a:noFill/>
        </p:spPr>
        <p:txBody>
          <a:bodyPr wrap="square" lIns="76051" tIns="38025" rIns="76051" bIns="38025">
            <a:spAutoFit/>
          </a:bodyPr>
          <a:lstStyle/>
          <a:p>
            <a:pPr algn="r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КИО – История Казахстана:</a:t>
            </a:r>
          </a:p>
          <a:p>
            <a:pPr algn="r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Жаңғыру</a:t>
            </a:r>
          </a:p>
          <a:p>
            <a:pPr algn="r">
              <a:defRPr/>
            </a:pPr>
            <a:endParaRPr lang="kk-KZ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kk-KZ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300" b="1" dirty="0">
              <a:latin typeface="Arial 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3514" y="2078397"/>
            <a:ext cx="2469309" cy="507680"/>
          </a:xfrm>
          <a:prstGeom prst="rect">
            <a:avLst/>
          </a:prstGeom>
          <a:noFill/>
        </p:spPr>
        <p:txBody>
          <a:bodyPr wrap="square" lIns="76051" tIns="38025" rIns="76051" bIns="38025">
            <a:spAutoFit/>
          </a:bodyPr>
          <a:lstStyle/>
          <a:p>
            <a:pPr algn="r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КИО – Всемирная история</a:t>
            </a:r>
          </a:p>
          <a:p>
            <a:pPr algn="r"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казахстана</a:t>
            </a:r>
            <a:endParaRPr lang="kk-KZ" sz="1400" b="1" dirty="0" smtClean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4970" y="4518069"/>
            <a:ext cx="2198641" cy="507680"/>
          </a:xfrm>
          <a:prstGeom prst="rect">
            <a:avLst/>
          </a:prstGeom>
          <a:noFill/>
        </p:spPr>
        <p:txBody>
          <a:bodyPr wrap="square" lIns="76051" tIns="38025" rIns="76051" bIns="38025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Кустовая олимпиада по истории Казахстана</a:t>
            </a:r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5430" y="5704454"/>
            <a:ext cx="3611698" cy="476902"/>
          </a:xfrm>
          <a:prstGeom prst="rect">
            <a:avLst/>
          </a:prstGeom>
          <a:noFill/>
        </p:spPr>
        <p:txBody>
          <a:bodyPr wrap="square" lIns="76051" tIns="38025" rIns="76051" bIns="38025">
            <a:spAutoFit/>
          </a:bodyPr>
          <a:lstStyle/>
          <a:p>
            <a:pPr>
              <a:defRPr/>
            </a:pPr>
            <a:r>
              <a:rPr lang="kk-KZ" sz="1300" b="1" dirty="0" smtClean="0">
                <a:latin typeface="Arial "/>
              </a:rPr>
              <a:t/>
            </a:r>
            <a:br>
              <a:rPr lang="kk-KZ" sz="1300" b="1" dirty="0" smtClean="0">
                <a:latin typeface="Arial "/>
              </a:rPr>
            </a:br>
            <a:endParaRPr lang="ru-RU" sz="1300" b="1" dirty="0">
              <a:latin typeface="Arial "/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5069336" y="2021772"/>
            <a:ext cx="333690" cy="761780"/>
          </a:xfrm>
          <a:prstGeom prst="chevron">
            <a:avLst>
              <a:gd name="adj" fmla="val 759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4881699" y="3373217"/>
            <a:ext cx="333690" cy="761780"/>
          </a:xfrm>
          <a:prstGeom prst="chevron">
            <a:avLst>
              <a:gd name="adj" fmla="val 7592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>
            <a:off x="4930176" y="4340602"/>
            <a:ext cx="333690" cy="761780"/>
          </a:xfrm>
          <a:prstGeom prst="chevron">
            <a:avLst>
              <a:gd name="adj" fmla="val 759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51" tIns="38025" rIns="76051" bIns="3802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9698" name="Picture 2" descr="https://cdo.kz/media/img/blog/thumb-67f7-%D0%BA%D1%83%D0%B1%D0%BE%D0%BA_1-%D1%82%D1%83%D1%80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904" y="3300257"/>
            <a:ext cx="614946" cy="822062"/>
          </a:xfrm>
          <a:prstGeom prst="rect">
            <a:avLst/>
          </a:prstGeom>
          <a:noFill/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629" y="594298"/>
            <a:ext cx="1865971" cy="1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1196" y="2038414"/>
            <a:ext cx="13684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544" y="2060448"/>
            <a:ext cx="1185291" cy="101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5536" y="3291840"/>
            <a:ext cx="1663230" cy="9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7872" y="4146162"/>
            <a:ext cx="1341120" cy="122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5" descr="C:\Users\admin\Desktop\моя статья 19 февр 2018г№17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88" y="5247097"/>
            <a:ext cx="1744982" cy="138611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480" y="5306518"/>
            <a:ext cx="950976" cy="157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854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4072</TotalTime>
  <Words>204</Words>
  <Application>Microsoft Office PowerPoint</Application>
  <PresentationFormat>Произвольный</PresentationFormat>
  <Paragraphs>48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Молдир Тажибекова</dc:creator>
  <cp:lastModifiedBy>admin</cp:lastModifiedBy>
  <cp:revision>338</cp:revision>
  <dcterms:created xsi:type="dcterms:W3CDTF">2016-05-29T13:39:04Z</dcterms:created>
  <dcterms:modified xsi:type="dcterms:W3CDTF">2018-06-05T16:46:47Z</dcterms:modified>
</cp:coreProperties>
</file>