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A85B-209D-4632-AD38-6EB2E6A67E04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BD81-A094-441A-8774-E58CA52F1F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642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A85B-209D-4632-AD38-6EB2E6A67E04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BD81-A094-441A-8774-E58CA52F1F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06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A85B-209D-4632-AD38-6EB2E6A67E04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BD81-A094-441A-8774-E58CA52F1F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907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A85B-209D-4632-AD38-6EB2E6A67E04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BD81-A094-441A-8774-E58CA52F1F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28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A85B-209D-4632-AD38-6EB2E6A67E04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BD81-A094-441A-8774-E58CA52F1F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26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A85B-209D-4632-AD38-6EB2E6A67E04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BD81-A094-441A-8774-E58CA52F1F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090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A85B-209D-4632-AD38-6EB2E6A67E04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BD81-A094-441A-8774-E58CA52F1F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757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A85B-209D-4632-AD38-6EB2E6A67E04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BD81-A094-441A-8774-E58CA52F1F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874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A85B-209D-4632-AD38-6EB2E6A67E04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BD81-A094-441A-8774-E58CA52F1F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335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A85B-209D-4632-AD38-6EB2E6A67E04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BD81-A094-441A-8774-E58CA52F1F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6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A85B-209D-4632-AD38-6EB2E6A67E04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8BD81-A094-441A-8774-E58CA52F1F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310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2A85B-209D-4632-AD38-6EB2E6A67E04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8BD81-A094-441A-8774-E58CA52F1F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323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332656"/>
            <a:ext cx="6984776" cy="3242484"/>
          </a:xfrm>
        </p:spPr>
        <p:txBody>
          <a:bodyPr>
            <a:normAutofit fontScale="25000" lnSpcReduction="20000"/>
          </a:bodyPr>
          <a:lstStyle/>
          <a:p>
            <a:r>
              <a:rPr lang="kk-KZ" sz="8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Рамазанова Айгуль Серикбаевна</a:t>
            </a:r>
          </a:p>
          <a:p>
            <a:r>
              <a:rPr lang="kk-KZ" sz="8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Приречный орта мектебінің</a:t>
            </a:r>
            <a:endParaRPr lang="ru-RU" sz="80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8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 тілі мен әдебиеті </a:t>
            </a:r>
            <a:endParaRPr lang="ru-RU" sz="80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8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пәндерінің мұғалімі</a:t>
            </a:r>
            <a:endParaRPr lang="en-US" sz="8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8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Туған жылы: 1 наурыз, 1977 жыл</a:t>
            </a:r>
            <a:endParaRPr lang="ru-RU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8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Білімі: жоғары, Ш.Уәлиханов  </a:t>
            </a:r>
            <a:endParaRPr lang="ru-RU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8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атындағы Көкшетау мемлекеттік </a:t>
            </a:r>
            <a:endParaRPr lang="ru-RU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8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университеті, қазақ филология факультеті(1998 ж.)</a:t>
            </a:r>
            <a:endParaRPr lang="en-US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8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Еңбек өтілі: 16 жыл</a:t>
            </a:r>
            <a:endParaRPr lang="ru-RU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8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Санаты: бірінші</a:t>
            </a:r>
            <a:endParaRPr lang="ru-RU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8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ІІ деңгей Бағдарламасы</a:t>
            </a:r>
            <a:endParaRPr lang="ru-RU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8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бойынша оқыған мұғалім </a:t>
            </a:r>
            <a:endParaRPr lang="ru-RU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7" name="Picture 3" descr="C:\Users\Айгуль\Desktop\Новая папка\20180417_1156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32273">
            <a:off x="142245" y="786393"/>
            <a:ext cx="2644404" cy="1928826"/>
          </a:xfrm>
          <a:prstGeom prst="rect">
            <a:avLst/>
          </a:prstGeom>
          <a:noFill/>
          <a:scene3d>
            <a:camera prst="orthographicFront">
              <a:rot lat="0" lon="300000" rev="2129399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400089" y="4005064"/>
            <a:ext cx="7772400" cy="2448272"/>
          </a:xfrm>
        </p:spPr>
        <p:txBody>
          <a:bodyPr>
            <a:noAutofit/>
          </a:bodyPr>
          <a:lstStyle/>
          <a:p>
            <a:r>
              <a:rPr lang="kk-KZ" sz="1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Ізденіс тақырыбым: 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Оқушылардың танымдық белсенділігін еске ала отырып,    қазақ тілі сабағында  ауызекі тілдерін дамыту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Мақсатым:</a:t>
            </a:r>
            <a:r>
              <a:rPr lang="kk-K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kk-K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Оқушылардың алатын білімін сапалы ету, оның жеке тұлға болып қалыптасуына ықпал жасау</a:t>
            </a:r>
            <a:b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Міндеттерім:</a:t>
            </a:r>
            <a:r>
              <a:rPr lang="kk-K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kk-K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Оқушылардың өз бетімен жұмыс жасауына, белсенділік көрсетуіне жағдай жасау;</a:t>
            </a:r>
            <a:b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Мұғалім мен оқушының бірлесіп жұмыс жүргізуін ұйымдастыру;</a:t>
            </a:r>
            <a:b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Оқушуға үйренгенің саралап, оны қандай жағдайда, қалай керектігін ой елегінен өткізуге көмектесу.</a:t>
            </a:r>
            <a:b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843512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Лента лицом вниз 5"/>
          <p:cNvSpPr/>
          <p:nvPr/>
        </p:nvSpPr>
        <p:spPr>
          <a:xfrm>
            <a:off x="0" y="115888"/>
            <a:ext cx="9144000" cy="1296987"/>
          </a:xfrm>
          <a:prstGeom prst="ribbo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 тілі мен </a:t>
            </a:r>
            <a:r>
              <a:rPr lang="kk-KZ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әдебиеттен 2017-2018 оқу жылы оқушылардың жетістіктері 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388" y="1412875"/>
            <a:ext cx="3529012" cy="120173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388" y="2703945"/>
            <a:ext cx="3562836" cy="15128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387" y="4365625"/>
            <a:ext cx="3562835" cy="98583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0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87325" y="5516563"/>
            <a:ext cx="3527425" cy="11303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3970338" y="1916113"/>
            <a:ext cx="690562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3970338" y="3295650"/>
            <a:ext cx="690562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3987381" y="4652169"/>
            <a:ext cx="690562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3995599" y="5839619"/>
            <a:ext cx="690562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859338" y="1557338"/>
            <a:ext cx="4033837" cy="120173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err="1">
                <a:solidFill>
                  <a:schemeClr val="tx1"/>
                </a:solidFill>
              </a:rPr>
              <a:t>Общеказахстанская</a:t>
            </a:r>
            <a:r>
              <a:rPr lang="ru-RU" sz="2000" dirty="0">
                <a:solidFill>
                  <a:schemeClr val="tx1"/>
                </a:solidFill>
              </a:rPr>
              <a:t> олимпиада по казахскому языку «</a:t>
            </a:r>
            <a:r>
              <a:rPr lang="ru-RU" sz="2000" dirty="0" err="1">
                <a:solidFill>
                  <a:schemeClr val="tx1"/>
                </a:solidFill>
              </a:rPr>
              <a:t>Зият</a:t>
            </a:r>
            <a:r>
              <a:rPr lang="ru-RU" sz="2000" dirty="0">
                <a:solidFill>
                  <a:schemeClr val="tx1"/>
                </a:solidFill>
              </a:rPr>
              <a:t>» 1 место Ибраимов Айдар, 2 место </a:t>
            </a:r>
            <a:r>
              <a:rPr lang="ru-RU" sz="2000" dirty="0" err="1">
                <a:solidFill>
                  <a:schemeClr val="tx1"/>
                </a:solidFill>
              </a:rPr>
              <a:t>Есенгельдина</a:t>
            </a:r>
            <a:r>
              <a:rPr lang="ru-RU" sz="2000" dirty="0">
                <a:solidFill>
                  <a:schemeClr val="tx1"/>
                </a:solidFill>
              </a:rPr>
              <a:t> Диана.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859338" y="2831595"/>
            <a:ext cx="4033837" cy="138523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000" dirty="0">
                <a:solidFill>
                  <a:schemeClr val="tx1"/>
                </a:solidFill>
              </a:rPr>
              <a:t>Районная олимпиада по казахскому языку «Жарқын болашақ» в номинации «Сөз шебері» 3 место Мордвинкина </a:t>
            </a:r>
            <a:r>
              <a:rPr lang="kk-KZ" sz="2000" dirty="0" smtClean="0">
                <a:solidFill>
                  <a:schemeClr val="tx1"/>
                </a:solidFill>
              </a:rPr>
              <a:t>Наталья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932040" y="4283075"/>
            <a:ext cx="4033837" cy="115093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/>
              <a:t> </a:t>
            </a:r>
            <a:r>
              <a:rPr lang="ru-RU" sz="2000" dirty="0">
                <a:solidFill>
                  <a:schemeClr val="tx1"/>
                </a:solidFill>
              </a:rPr>
              <a:t>Национальной интернет олимпиады </a:t>
            </a:r>
            <a:r>
              <a:rPr lang="en-US" sz="2000" dirty="0">
                <a:solidFill>
                  <a:schemeClr val="tx1"/>
                </a:solidFill>
              </a:rPr>
              <a:t>NIO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  <a:r>
              <a:rPr lang="en-US" sz="2000" dirty="0" err="1" smtClean="0">
                <a:solidFill>
                  <a:schemeClr val="tx1"/>
                </a:solidFill>
              </a:rPr>
              <a:t>kz</a:t>
            </a:r>
            <a:endParaRPr lang="kk-KZ" sz="20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kk-KZ" sz="2000" dirty="0" smtClean="0">
                <a:solidFill>
                  <a:schemeClr val="tx1"/>
                </a:solidFill>
                <a:cs typeface="Times New Roman" pitchFamily="18" charset="0"/>
              </a:rPr>
              <a:t>Сагандыков Ерасыл и Сапаров Жандос сертификаты</a:t>
            </a:r>
            <a:endParaRPr lang="ru-RU" sz="2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859338" y="5516563"/>
            <a:ext cx="4033837" cy="11303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000" dirty="0" smtClean="0">
                <a:solidFill>
                  <a:schemeClr val="tx1"/>
                </a:solidFill>
                <a:cs typeface="Times New Roman" pitchFamily="18" charset="0"/>
              </a:rPr>
              <a:t>Сапаров Жандос 1 место в кустовой олимпиаде по казахскому языку</a:t>
            </a:r>
            <a:endParaRPr lang="ru-RU" sz="2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2050" name="Picture 2" descr="C:\Users\Айгуль\Desktop\Новая папка\20180516_15211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25437" y="1679426"/>
            <a:ext cx="1003670" cy="752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Айгуль\Desktop\20171002_15320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165610" y="1719379"/>
            <a:ext cx="1046632" cy="588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Айгуль\Desktop\Новая папка\20180516_15222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8009" y="3003442"/>
            <a:ext cx="1218526" cy="913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Айгуль\Desktop\Новая папка\IMG-20171119-WA001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730" y="5655073"/>
            <a:ext cx="1422129" cy="853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Айгуль\Desktop\Новая папка\20180516_152156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49045" y="4581232"/>
            <a:ext cx="834747" cy="626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:\Users\Айгуль\Desktop\Новая папка\IMG-20171119-WA0011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50" r="16702"/>
          <a:stretch/>
        </p:blipFill>
        <p:spPr bwMode="auto">
          <a:xfrm>
            <a:off x="2431322" y="4401648"/>
            <a:ext cx="594136" cy="89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F:\фото Рамазанова А.С\IMG-20180210-WA0004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413" y="2831545"/>
            <a:ext cx="967954" cy="1288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85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9046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2018 </a:t>
            </a:r>
            <a:r>
              <a:rPr lang="ru-RU" dirty="0"/>
              <a:t>г. Диплом 3 степени Республиканской Национальной интернет олимпиады </a:t>
            </a:r>
            <a:r>
              <a:rPr lang="en-US" dirty="0"/>
              <a:t>NIO</a:t>
            </a:r>
            <a:r>
              <a:rPr lang="ru-RU" dirty="0"/>
              <a:t>.</a:t>
            </a:r>
            <a:r>
              <a:rPr lang="en-US" dirty="0" err="1" smtClean="0"/>
              <a:t>kz</a:t>
            </a:r>
            <a:endParaRPr lang="kk-KZ" dirty="0" smtClean="0"/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r>
              <a:rPr lang="kk-KZ" dirty="0" smtClean="0"/>
              <a:t>Районный </a:t>
            </a:r>
            <a:r>
              <a:rPr lang="kk-KZ" dirty="0" smtClean="0"/>
              <a:t>семинар учителей казахского языка и литературы «Критериальное оценивание в рамках обновленного содержания образования» март</a:t>
            </a:r>
          </a:p>
          <a:p>
            <a:pPr marL="0" indent="0">
              <a:buNone/>
            </a:pPr>
            <a:r>
              <a:rPr lang="kk-KZ" dirty="0" smtClean="0"/>
              <a:t>Семинар сетевого сообщества «Вдохновение» апрель</a:t>
            </a:r>
            <a:endParaRPr lang="ru-RU" dirty="0"/>
          </a:p>
        </p:txBody>
      </p:sp>
      <p:pic>
        <p:nvPicPr>
          <p:cNvPr id="3074" name="Picture 2" descr="C:\Users\Айгуль\Desktop\РАМАЗАНОВА АТТЕСТАЦИЯ\диплом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101" y="1299194"/>
            <a:ext cx="2809655" cy="198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Айгуль\Desktop\РАМАЗАНОВА АТТЕСТАЦИЯ\tmp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236400"/>
            <a:ext cx="1449426" cy="2048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69398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155</Words>
  <Application>Microsoft Office PowerPoint</Application>
  <PresentationFormat>Экран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 Ізденіс тақырыбым:      Оқушылардың танымдық белсенділігін еске ала отырып,    қазақ тілі сабағында  ауызекі тілдерін дамыту Мақсатым:  Оқушылардың алатын білімін сапалы ету, оның жеке тұлға болып қалыптасуына ықпал жасау Міндеттерім:  Оқушылардың өз бетімен жұмыс жасауына, белсенділік көрсетуіне жағдай жасау; Мұғалім мен оқушының бірлесіп жұмыс жүргізуін ұйымдастыру; Оқушуға үйренгенің саралап, оны қандай жағдайда, қалай керектігін ой елегінен өткізуге көмектесу. 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Айгуль</dc:creator>
  <cp:lastModifiedBy>DNA7 X86</cp:lastModifiedBy>
  <cp:revision>18</cp:revision>
  <dcterms:created xsi:type="dcterms:W3CDTF">2018-05-16T18:36:10Z</dcterms:created>
  <dcterms:modified xsi:type="dcterms:W3CDTF">2018-06-06T14:13:30Z</dcterms:modified>
</cp:coreProperties>
</file>